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65625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85633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86134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0823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44413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1279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36613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32067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99086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70215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15192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153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825" y="1305111"/>
            <a:ext cx="861059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a) </a:t>
            </a:r>
            <a:r>
              <a:rPr lang="en-US" sz="2400" b="1" u="sng" dirty="0" err="1"/>
              <a:t>Về</a:t>
            </a:r>
            <a:r>
              <a:rPr lang="en-US" sz="2400" b="1" u="sng" dirty="0"/>
              <a:t> </a:t>
            </a:r>
            <a:r>
              <a:rPr lang="en-US" sz="2400" b="1" u="sng" dirty="0" err="1"/>
              <a:t>nguyên</a:t>
            </a:r>
            <a:r>
              <a:rPr lang="en-US" sz="2400" b="1" u="sng" dirty="0"/>
              <a:t> </a:t>
            </a:r>
            <a:r>
              <a:rPr lang="en-US" sz="2400" b="1" u="sng" dirty="0" err="1"/>
              <a:t>tắc</a:t>
            </a:r>
            <a:r>
              <a:rPr lang="en-US" sz="2400" b="1" dirty="0"/>
              <a:t> :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smtClean="0"/>
              <a:t>BCH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 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 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lệ</a:t>
            </a:r>
            <a:r>
              <a:rPr lang="en-US" sz="2400" dirty="0"/>
              <a:t> </a:t>
            </a:r>
            <a:r>
              <a:rPr lang="en-US" sz="2400" dirty="0" err="1" smtClean="0"/>
              <a:t>Công</a:t>
            </a:r>
            <a:r>
              <a:rPr lang="en-US" sz="2400" dirty="0" smtClean="0"/>
              <a:t> </a:t>
            </a:r>
            <a:r>
              <a:rPr lang="en-US" sz="2400" dirty="0" err="1" smtClean="0"/>
              <a:t>đoàn</a:t>
            </a:r>
            <a:r>
              <a:rPr lang="en-US" sz="2400" dirty="0" smtClean="0"/>
              <a:t> </a:t>
            </a:r>
            <a:r>
              <a:rPr lang="en-US" sz="2400" dirty="0" err="1" smtClean="0"/>
              <a:t>VN</a:t>
            </a:r>
            <a:r>
              <a:rPr lang="en-US" sz="2400" dirty="0" smtClean="0"/>
              <a:t>, </a:t>
            </a:r>
            <a:r>
              <a:rPr lang="en-US" sz="2400" dirty="0" err="1" smtClean="0"/>
              <a:t>thực</a:t>
            </a:r>
            <a:r>
              <a:rPr lang="en-US" sz="2400" dirty="0" smtClean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tắc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công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khai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và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bỏ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>
                <a:solidFill>
                  <a:srgbClr val="0070C0"/>
                </a:solidFill>
              </a:rPr>
              <a:t>phiếu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kín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b="1" dirty="0"/>
              <a:t>b) </a:t>
            </a:r>
            <a:r>
              <a:rPr lang="en-US" sz="2400" b="1" u="sng" dirty="0" err="1"/>
              <a:t>Về</a:t>
            </a:r>
            <a:r>
              <a:rPr lang="en-US" sz="2400" b="1" u="sng" dirty="0"/>
              <a:t> </a:t>
            </a:r>
            <a:r>
              <a:rPr lang="en-US" sz="2400" b="1" u="sng" dirty="0" err="1"/>
              <a:t>số</a:t>
            </a:r>
            <a:r>
              <a:rPr lang="en-US" sz="2400" b="1" u="sng" dirty="0"/>
              <a:t> </a:t>
            </a:r>
            <a:r>
              <a:rPr lang="en-US" sz="2400" b="1" u="sng" dirty="0" err="1"/>
              <a:t>lượng</a:t>
            </a:r>
            <a:r>
              <a:rPr lang="en-US" sz="2400" b="1" u="sng" dirty="0"/>
              <a:t> </a:t>
            </a:r>
            <a:r>
              <a:rPr lang="en-US" sz="2400" b="1" u="sng" dirty="0" err="1"/>
              <a:t>Ủy</a:t>
            </a:r>
            <a:r>
              <a:rPr lang="en-US" sz="2400" b="1" u="sng" dirty="0"/>
              <a:t> </a:t>
            </a:r>
            <a:r>
              <a:rPr lang="en-US" sz="2400" b="1" u="sng" dirty="0" err="1"/>
              <a:t>viên</a:t>
            </a:r>
            <a:r>
              <a:rPr lang="en-US" sz="2400" b="1" u="sng" dirty="0"/>
              <a:t> </a:t>
            </a:r>
            <a:r>
              <a:rPr lang="en-US" sz="2400" b="1" u="sng" dirty="0" err="1"/>
              <a:t>cần</a:t>
            </a:r>
            <a:r>
              <a:rPr lang="en-US" sz="2400" b="1" u="sng" dirty="0"/>
              <a:t> </a:t>
            </a:r>
            <a:r>
              <a:rPr lang="en-US" sz="2400" b="1" u="sng" dirty="0" err="1"/>
              <a:t>bầu</a:t>
            </a:r>
            <a:r>
              <a:rPr lang="en-US" sz="2400" b="1" u="sng" dirty="0"/>
              <a:t> </a:t>
            </a:r>
            <a:r>
              <a:rPr lang="en-US" sz="2400" b="1" u="sng" dirty="0" err="1"/>
              <a:t>vào</a:t>
            </a:r>
            <a:r>
              <a:rPr lang="en-US" sz="2400" b="1" u="sng" dirty="0"/>
              <a:t> BCH</a:t>
            </a:r>
            <a:r>
              <a:rPr lang="en-US" sz="2400" b="1" dirty="0"/>
              <a:t>: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 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0070C0"/>
                </a:solidFill>
              </a:rPr>
              <a:t>11 </a:t>
            </a:r>
            <a:r>
              <a:rPr lang="en-US" sz="2400" b="1" dirty="0" err="1">
                <a:solidFill>
                  <a:srgbClr val="0070C0"/>
                </a:solidFill>
              </a:rPr>
              <a:t>đồng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chí</a:t>
            </a:r>
            <a:r>
              <a:rPr lang="en-US" sz="2400" b="1" dirty="0">
                <a:solidFill>
                  <a:srgbClr val="0070C0"/>
                </a:solidFill>
              </a:rPr>
              <a:t>.</a:t>
            </a:r>
            <a:endParaRPr lang="vi-VN" sz="2400" b="1" dirty="0">
              <a:solidFill>
                <a:srgbClr val="0070C0"/>
              </a:solidFill>
            </a:endParaRPr>
          </a:p>
          <a:p>
            <a:pPr algn="just"/>
            <a:r>
              <a:rPr lang="en-US" sz="2400" b="1" dirty="0"/>
              <a:t>c) </a:t>
            </a:r>
            <a:r>
              <a:rPr lang="en-US" sz="2400" b="1" u="sng" dirty="0" err="1"/>
              <a:t>Về</a:t>
            </a:r>
            <a:r>
              <a:rPr lang="en-US" sz="2400" b="1" u="sng" dirty="0"/>
              <a:t> </a:t>
            </a:r>
            <a:r>
              <a:rPr lang="en-US" sz="2400" b="1" u="sng" dirty="0" err="1"/>
              <a:t>phiếu</a:t>
            </a:r>
            <a:r>
              <a:rPr lang="en-US" sz="2400" b="1" u="sng" dirty="0"/>
              <a:t> </a:t>
            </a:r>
            <a:r>
              <a:rPr lang="en-US" sz="2400" b="1" u="sng" dirty="0" err="1"/>
              <a:t>bầu</a:t>
            </a:r>
            <a:r>
              <a:rPr lang="en-US" sz="2400" b="1" dirty="0"/>
              <a:t>: </a:t>
            </a:r>
            <a:r>
              <a:rPr lang="en-US" sz="2400" dirty="0" err="1" smtClean="0"/>
              <a:t>Thành</a:t>
            </a:r>
            <a:r>
              <a:rPr lang="en-US" sz="2400" dirty="0" smtClean="0"/>
              <a:t> </a:t>
            </a:r>
            <a:r>
              <a:rPr lang="en-US" sz="2400" dirty="0" err="1" smtClean="0"/>
              <a:t>viên</a:t>
            </a:r>
            <a:r>
              <a:rPr lang="en-US" sz="2400" dirty="0" smtClean="0"/>
              <a:t> </a:t>
            </a:r>
            <a:r>
              <a:rPr lang="en-US" sz="2400" dirty="0" err="1"/>
              <a:t>trong</a:t>
            </a:r>
            <a:r>
              <a:rPr lang="en-US" sz="2400" dirty="0"/>
              <a:t> Ban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sẽ</a:t>
            </a:r>
            <a:r>
              <a:rPr lang="en-US" sz="2400" dirty="0"/>
              <a:t> 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tới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 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 smtClean="0"/>
              <a:t>chí</a:t>
            </a:r>
            <a:r>
              <a:rPr lang="en-US" sz="2400" dirty="0" smtClean="0"/>
              <a:t>; </a:t>
            </a:r>
            <a:r>
              <a:rPr lang="en-US" sz="2400" dirty="0" err="1"/>
              <a:t>Xin</a:t>
            </a:r>
            <a:r>
              <a:rPr lang="en-US" sz="2400" dirty="0"/>
              <a:t> </a:t>
            </a:r>
            <a:r>
              <a:rPr lang="en-US" sz="2400" dirty="0" err="1"/>
              <a:t>lưu</a:t>
            </a:r>
            <a:r>
              <a:rPr lang="en-US" sz="2400" dirty="0"/>
              <a:t> ý </a:t>
            </a:r>
            <a:r>
              <a:rPr lang="en-US" sz="2400" dirty="0" err="1" smtClean="0"/>
              <a:t>một</a:t>
            </a:r>
            <a:r>
              <a:rPr lang="en-US" sz="2400" dirty="0" smtClean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:</a:t>
            </a:r>
            <a:endParaRPr lang="vi-VN" sz="2400" dirty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smtClean="0"/>
              <a:t>BCH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màu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 smtClean="0">
                <a:solidFill>
                  <a:srgbClr val="0070C0"/>
                </a:solidFill>
              </a:rPr>
              <a:t>Vàng</a:t>
            </a:r>
            <a:r>
              <a:rPr lang="en-US" sz="2400" dirty="0" smtClean="0"/>
              <a:t>;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 smtClean="0"/>
              <a:t>Đại</a:t>
            </a:r>
            <a:r>
              <a:rPr lang="en-US" sz="2400" dirty="0" smtClean="0"/>
              <a:t> </a:t>
            </a:r>
            <a:r>
              <a:rPr lang="en-US" sz="2400" dirty="0" err="1" smtClean="0"/>
              <a:t>biểu</a:t>
            </a:r>
            <a:r>
              <a:rPr lang="en-US" sz="2400" dirty="0" smtClean="0"/>
              <a:t> </a:t>
            </a:r>
            <a:r>
              <a:rPr lang="en-US" sz="2400" dirty="0" err="1"/>
              <a:t>đi</a:t>
            </a:r>
            <a:r>
              <a:rPr lang="en-US" sz="2400" dirty="0"/>
              <a:t> </a:t>
            </a:r>
            <a:r>
              <a:rPr lang="en-US" sz="2400" dirty="0" err="1"/>
              <a:t>dự</a:t>
            </a:r>
            <a:r>
              <a:rPr lang="en-US" sz="2400" dirty="0"/>
              <a:t> </a:t>
            </a:r>
            <a:r>
              <a:rPr lang="en-US" sz="2400" dirty="0" err="1" smtClean="0"/>
              <a:t>Đại</a:t>
            </a:r>
            <a:r>
              <a:rPr lang="en-US" sz="2400" dirty="0" smtClean="0"/>
              <a:t> </a:t>
            </a:r>
            <a:r>
              <a:rPr lang="en-US" sz="2400" dirty="0" err="1" smtClean="0"/>
              <a:t>hội</a:t>
            </a:r>
            <a:r>
              <a:rPr lang="en-US" sz="2400" dirty="0" smtClean="0"/>
              <a:t> </a:t>
            </a:r>
            <a:r>
              <a:rPr lang="en-US" sz="2400" dirty="0" err="1" smtClean="0"/>
              <a:t>Công</a:t>
            </a:r>
            <a:r>
              <a:rPr lang="en-US" sz="2400" dirty="0" smtClean="0"/>
              <a:t> </a:t>
            </a:r>
            <a:r>
              <a:rPr lang="en-US" sz="2400" dirty="0" err="1"/>
              <a:t>đoàn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 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màu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 smtClean="0">
                <a:solidFill>
                  <a:srgbClr val="0070C0"/>
                </a:solidFill>
              </a:rPr>
              <a:t>Xanh</a:t>
            </a:r>
            <a:r>
              <a:rPr lang="en-US" sz="2400" b="1" dirty="0" smtClean="0">
                <a:solidFill>
                  <a:srgbClr val="0070C0"/>
                </a:solidFill>
              </a:rPr>
              <a:t>.</a:t>
            </a:r>
            <a:endParaRPr lang="vi-VN" sz="2400" b="1" dirty="0">
              <a:solidFill>
                <a:srgbClr val="0070C0"/>
              </a:solidFill>
            </a:endParaRP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-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 </a:t>
            </a:r>
            <a:r>
              <a:rPr lang="en-US" sz="2400" dirty="0" err="1"/>
              <a:t>đều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 smtClean="0"/>
              <a:t>dấu</a:t>
            </a:r>
            <a:r>
              <a:rPr lang="en-US" sz="2400" dirty="0" smtClean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đoàn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 smtClean="0"/>
              <a:t>sở</a:t>
            </a:r>
            <a:r>
              <a:rPr lang="en-US" sz="2400" dirty="0" smtClean="0"/>
              <a:t>, </a:t>
            </a:r>
            <a:r>
              <a:rPr lang="en-US" sz="2400" dirty="0" err="1" smtClean="0"/>
              <a:t>đóng</a:t>
            </a:r>
            <a:r>
              <a:rPr lang="en-US" sz="2400" dirty="0" smtClean="0"/>
              <a:t> </a:t>
            </a:r>
            <a:r>
              <a:rPr lang="en-US" sz="2400" dirty="0"/>
              <a:t>ở </a:t>
            </a:r>
            <a:r>
              <a:rPr lang="en-US" sz="2400" dirty="0" err="1"/>
              <a:t>góc</a:t>
            </a:r>
            <a:r>
              <a:rPr lang="en-US" sz="2400" dirty="0"/>
              <a:t> </a:t>
            </a:r>
            <a:r>
              <a:rPr lang="en-US" sz="2400" dirty="0" err="1"/>
              <a:t>phía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, </a:t>
            </a:r>
            <a:r>
              <a:rPr lang="en-US" sz="2400" dirty="0" err="1"/>
              <a:t>bên</a:t>
            </a:r>
            <a:r>
              <a:rPr lang="en-US" sz="2400" dirty="0"/>
              <a:t> </a:t>
            </a:r>
            <a:r>
              <a:rPr lang="en-US" sz="2400" dirty="0" err="1"/>
              <a:t>trái</a:t>
            </a:r>
            <a:r>
              <a:rPr lang="en-US" sz="2400" dirty="0"/>
              <a:t>. 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chí</a:t>
            </a:r>
            <a:r>
              <a:rPr lang="en-US" sz="2400" dirty="0"/>
              <a:t> </a:t>
            </a:r>
            <a:r>
              <a:rPr lang="en-US" sz="2400" dirty="0" err="1"/>
              <a:t>nào</a:t>
            </a:r>
            <a:r>
              <a:rPr lang="en-US" sz="2400" dirty="0"/>
              <a:t> </a:t>
            </a:r>
            <a:r>
              <a:rPr lang="en-US" sz="2400" dirty="0" err="1"/>
              <a:t>nhận</a:t>
            </a:r>
            <a:r>
              <a:rPr lang="en-US" sz="2400" dirty="0"/>
              <a:t> 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nhưng</a:t>
            </a:r>
            <a:r>
              <a:rPr lang="en-US" sz="2400" dirty="0"/>
              <a:t> </a:t>
            </a:r>
            <a:r>
              <a:rPr lang="en-US" sz="2400" dirty="0" err="1"/>
              <a:t>thiếu</a:t>
            </a:r>
            <a:r>
              <a:rPr lang="en-US" sz="2400" dirty="0"/>
              <a:t> con </a:t>
            </a:r>
            <a:r>
              <a:rPr lang="en-US" sz="2400" dirty="0" err="1"/>
              <a:t>dấu</a:t>
            </a:r>
            <a:r>
              <a:rPr lang="en-US" sz="2400" dirty="0"/>
              <a:t>, </a:t>
            </a:r>
            <a:r>
              <a:rPr lang="en-US" sz="2400" dirty="0" err="1"/>
              <a:t>xin</a:t>
            </a:r>
            <a:r>
              <a:rPr lang="en-US" sz="2400" dirty="0"/>
              <a:t> </a:t>
            </a:r>
            <a:r>
              <a:rPr lang="en-US" sz="2400" dirty="0" err="1"/>
              <a:t>vui</a:t>
            </a:r>
            <a:r>
              <a:rPr lang="en-US" sz="2400" dirty="0"/>
              <a:t> </a:t>
            </a:r>
            <a:r>
              <a:rPr lang="en-US" sz="2400" dirty="0" err="1"/>
              <a:t>lòng</a:t>
            </a:r>
            <a:r>
              <a:rPr lang="en-US" sz="2400" dirty="0"/>
              <a:t>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Ban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để</a:t>
            </a:r>
            <a:r>
              <a:rPr lang="en-US" sz="2400" dirty="0"/>
              <a:t> 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Tất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cả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>
                <a:solidFill>
                  <a:srgbClr val="0070C0"/>
                </a:solidFill>
              </a:rPr>
              <a:t>các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phiếu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bầu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không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có</a:t>
            </a:r>
            <a:r>
              <a:rPr lang="en-US" sz="2400" b="1" dirty="0">
                <a:solidFill>
                  <a:srgbClr val="0070C0"/>
                </a:solidFill>
              </a:rPr>
              <a:t> con </a:t>
            </a:r>
            <a:r>
              <a:rPr lang="en-US" sz="2400" b="1" dirty="0" err="1">
                <a:solidFill>
                  <a:srgbClr val="0070C0"/>
                </a:solidFill>
              </a:rPr>
              <a:t>dấu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>
                <a:solidFill>
                  <a:srgbClr val="0070C0"/>
                </a:solidFill>
              </a:rPr>
              <a:t>đều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không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hợp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lệ</a:t>
            </a:r>
            <a:r>
              <a:rPr lang="en-US" sz="2400" b="1" dirty="0">
                <a:solidFill>
                  <a:srgbClr val="0070C0"/>
                </a:solidFill>
              </a:rPr>
              <a:t>.</a:t>
            </a:r>
            <a:endParaRPr lang="vi-VN" sz="2400" dirty="0">
              <a:solidFill>
                <a:srgbClr val="0070C0"/>
              </a:solidFill>
            </a:endParaRP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</a:t>
            </a:r>
            <a:endParaRPr lang="vi-VN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743200" y="287628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THỂ</a:t>
            </a:r>
            <a:r>
              <a:rPr lang="en-US" sz="32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LỆ</a:t>
            </a:r>
            <a:r>
              <a:rPr lang="en-US" sz="32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BẦU</a:t>
            </a:r>
            <a:r>
              <a:rPr lang="en-US" sz="32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CỬ</a:t>
            </a:r>
            <a:endParaRPr lang="vi-VN" sz="3200" b="1" dirty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13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121" y="2492064"/>
            <a:ext cx="8077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d) </a:t>
            </a:r>
            <a:r>
              <a:rPr lang="en-US" sz="2400" b="1" u="sng" dirty="0" err="1"/>
              <a:t>Khi</a:t>
            </a:r>
            <a:r>
              <a:rPr lang="en-US" sz="2400" b="1" u="sng" dirty="0"/>
              <a:t> </a:t>
            </a:r>
            <a:r>
              <a:rPr lang="en-US" sz="2400" b="1" u="sng" dirty="0" err="1"/>
              <a:t>tiến</a:t>
            </a:r>
            <a:r>
              <a:rPr lang="en-US" sz="2400" b="1" u="sng" dirty="0"/>
              <a:t> </a:t>
            </a:r>
            <a:r>
              <a:rPr lang="en-US" sz="2400" b="1" u="sng" dirty="0" err="1"/>
              <a:t>hành</a:t>
            </a:r>
            <a:r>
              <a:rPr lang="en-US" sz="2400" b="1" u="sng" dirty="0"/>
              <a:t> </a:t>
            </a:r>
            <a:r>
              <a:rPr lang="en-US" sz="2400" b="1" u="sng" dirty="0" err="1"/>
              <a:t>bầu</a:t>
            </a:r>
            <a:r>
              <a:rPr lang="en-US" sz="2400" b="1" u="sng" dirty="0"/>
              <a:t> </a:t>
            </a:r>
            <a:r>
              <a:rPr lang="en-US" sz="2400" b="1" u="sng" dirty="0" err="1" smtClean="0"/>
              <a:t>cử</a:t>
            </a:r>
            <a:r>
              <a:rPr lang="en-US" sz="2400" dirty="0" smtClean="0"/>
              <a:t>: </a:t>
            </a:r>
            <a:r>
              <a:rPr lang="en-US" sz="2400" dirty="0" err="1" smtClean="0"/>
              <a:t>chúng</a:t>
            </a:r>
            <a:r>
              <a:rPr lang="en-US" sz="2400" dirty="0" smtClean="0"/>
              <a:t> </a:t>
            </a:r>
            <a:r>
              <a:rPr lang="en-US" sz="2400" dirty="0"/>
              <a:t>ta </a:t>
            </a:r>
            <a:r>
              <a:rPr lang="en-US" sz="2400" dirty="0" err="1"/>
              <a:t>giữ</a:t>
            </a:r>
            <a:r>
              <a:rPr lang="en-US" sz="2400" dirty="0"/>
              <a:t> 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họ</a:t>
            </a:r>
            <a:r>
              <a:rPr lang="en-US" sz="2400" dirty="0"/>
              <a:t> 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 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 smtClean="0"/>
              <a:t>viên</a:t>
            </a:r>
            <a:r>
              <a:rPr lang="en-US" sz="2400" dirty="0" smtClean="0"/>
              <a:t> </a:t>
            </a:r>
            <a:r>
              <a:rPr lang="en-US" sz="2400" dirty="0" err="1"/>
              <a:t>nào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mình</a:t>
            </a:r>
            <a:r>
              <a:rPr lang="en-US" sz="2400" dirty="0"/>
              <a:t> </a:t>
            </a:r>
            <a:r>
              <a:rPr lang="en-US" sz="2400" dirty="0" err="1"/>
              <a:t>tín</a:t>
            </a:r>
            <a:r>
              <a:rPr lang="en-US" sz="2400" dirty="0"/>
              <a:t> </a:t>
            </a:r>
            <a:r>
              <a:rPr lang="en-US" sz="2400" dirty="0" err="1" smtClean="0"/>
              <a:t>nhiệm</a:t>
            </a:r>
            <a:r>
              <a:rPr lang="en-US" sz="2400" dirty="0" smtClean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gạch</a:t>
            </a:r>
            <a:r>
              <a:rPr lang="en-US" sz="2400" dirty="0"/>
              <a:t> </a:t>
            </a:r>
            <a:r>
              <a:rPr lang="en-US" sz="2400" dirty="0" err="1"/>
              <a:t>bỏ</a:t>
            </a:r>
            <a:r>
              <a:rPr lang="en-US" sz="2400" dirty="0"/>
              <a:t> 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mình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tín</a:t>
            </a:r>
            <a:r>
              <a:rPr lang="en-US" sz="2400" dirty="0"/>
              <a:t> </a:t>
            </a:r>
            <a:r>
              <a:rPr lang="en-US" sz="2400" dirty="0" err="1"/>
              <a:t>nhiệm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- </a:t>
            </a:r>
            <a:r>
              <a:rPr lang="en-US" sz="2400" b="1" u="sng" dirty="0" err="1" smtClean="0"/>
              <a:t>Khi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gạch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tên</a:t>
            </a:r>
            <a:r>
              <a:rPr lang="en-US" sz="2400" dirty="0" smtClean="0"/>
              <a:t> : </a:t>
            </a:r>
            <a:r>
              <a:rPr lang="en-US" sz="2400" b="1" dirty="0" err="1" smtClean="0">
                <a:solidFill>
                  <a:srgbClr val="0070C0"/>
                </a:solidFill>
              </a:rPr>
              <a:t>phải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gạch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ngang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suốt</a:t>
            </a:r>
            <a:r>
              <a:rPr lang="en-US" sz="2400" dirty="0" smtClean="0"/>
              <a:t> </a:t>
            </a:r>
            <a:r>
              <a:rPr lang="en-US" sz="2400" dirty="0" err="1" smtClean="0"/>
              <a:t>từ</a:t>
            </a:r>
            <a:r>
              <a:rPr lang="en-US" sz="2400" dirty="0" smtClean="0"/>
              <a:t> 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 </a:t>
            </a:r>
            <a:r>
              <a:rPr lang="en-US" sz="2400" dirty="0" err="1" smtClean="0"/>
              <a:t>thứ</a:t>
            </a:r>
            <a:r>
              <a:rPr lang="en-US" sz="2400" dirty="0" smtClean="0"/>
              <a:t> </a:t>
            </a:r>
            <a:r>
              <a:rPr lang="en-US" sz="2400" dirty="0" err="1" smtClean="0"/>
              <a:t>tự</a:t>
            </a:r>
            <a:r>
              <a:rPr lang="en-US" sz="2400" dirty="0" smtClean="0"/>
              <a:t> </a:t>
            </a:r>
            <a:r>
              <a:rPr lang="en-US" sz="2400" dirty="0" err="1" smtClean="0"/>
              <a:t>đến</a:t>
            </a:r>
            <a:r>
              <a:rPr lang="en-US" sz="2400" dirty="0" smtClean="0"/>
              <a:t> </a:t>
            </a:r>
            <a:r>
              <a:rPr lang="en-US" sz="2400" dirty="0" err="1" smtClean="0"/>
              <a:t>hết</a:t>
            </a:r>
            <a:r>
              <a:rPr lang="en-US" sz="2400" dirty="0" smtClean="0"/>
              <a:t> 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tên</a:t>
            </a:r>
            <a:r>
              <a:rPr lang="en-US" sz="2400" dirty="0" smtClean="0"/>
              <a:t>, </a:t>
            </a:r>
            <a:r>
              <a:rPr lang="en-US" sz="2400" dirty="0" err="1" smtClean="0"/>
              <a:t>chức</a:t>
            </a:r>
            <a:r>
              <a:rPr lang="en-US" sz="2400" dirty="0" smtClean="0"/>
              <a:t> </a:t>
            </a:r>
            <a:r>
              <a:rPr lang="en-US" sz="2400" dirty="0" err="1" smtClean="0"/>
              <a:t>vụ</a:t>
            </a:r>
            <a:r>
              <a:rPr lang="en-US" sz="2400" dirty="0" smtClean="0"/>
              <a:t>, 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vị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gạch</a:t>
            </a:r>
            <a:r>
              <a:rPr lang="en-US" sz="2400" dirty="0" smtClean="0"/>
              <a:t> </a:t>
            </a:r>
            <a:r>
              <a:rPr lang="en-US" sz="2400" dirty="0" err="1" smtClean="0"/>
              <a:t>đúng</a:t>
            </a:r>
            <a:r>
              <a:rPr lang="en-US" sz="2400" dirty="0" smtClean="0"/>
              <a:t> </a:t>
            </a:r>
            <a:r>
              <a:rPr lang="en-US" sz="2400" dirty="0" err="1" smtClean="0"/>
              <a:t>giữa</a:t>
            </a:r>
            <a:r>
              <a:rPr lang="en-US" sz="2400" dirty="0" smtClean="0"/>
              <a:t> </a:t>
            </a:r>
            <a:r>
              <a:rPr lang="en-US" sz="2400" dirty="0" err="1" smtClean="0"/>
              <a:t>hàng</a:t>
            </a:r>
            <a:r>
              <a:rPr lang="en-US" sz="2400" dirty="0" smtClean="0"/>
              <a:t> </a:t>
            </a:r>
            <a:r>
              <a:rPr lang="en-US" sz="2400" dirty="0" err="1" smtClean="0"/>
              <a:t>chữ</a:t>
            </a:r>
            <a:r>
              <a:rPr lang="en-US" sz="2400" dirty="0" smtClean="0"/>
              <a:t> </a:t>
            </a:r>
            <a:r>
              <a:rPr lang="en-US" sz="2400" dirty="0" err="1" smtClean="0"/>
              <a:t>muốn</a:t>
            </a:r>
            <a:r>
              <a:rPr lang="en-US" sz="2400" dirty="0" smtClean="0"/>
              <a:t> </a:t>
            </a:r>
            <a:r>
              <a:rPr lang="en-US" sz="2400" dirty="0" err="1" smtClean="0"/>
              <a:t>gạch</a:t>
            </a:r>
            <a:r>
              <a:rPr lang="en-US" sz="2400" dirty="0" smtClean="0"/>
              <a:t>.</a:t>
            </a:r>
            <a:endParaRPr lang="vi-VN" sz="2400" dirty="0" smtClean="0"/>
          </a:p>
          <a:p>
            <a:pPr algn="just"/>
            <a:r>
              <a:rPr lang="en-US" sz="2400" dirty="0" smtClean="0"/>
              <a:t>- </a:t>
            </a:r>
            <a:r>
              <a:rPr lang="en-US" sz="2400" b="1" u="sng" dirty="0" err="1" smtClean="0"/>
              <a:t>Không</a:t>
            </a:r>
            <a:r>
              <a:rPr lang="en-US" sz="2400" dirty="0" smtClean="0"/>
              <a:t> </a:t>
            </a:r>
            <a:r>
              <a:rPr lang="en-US" sz="2400" dirty="0" err="1" smtClean="0"/>
              <a:t>gạch</a:t>
            </a:r>
            <a:r>
              <a:rPr lang="en-US" sz="2400" dirty="0" smtClean="0"/>
              <a:t> </a:t>
            </a:r>
            <a:r>
              <a:rPr lang="en-US" sz="2400" dirty="0" err="1" smtClean="0"/>
              <a:t>dưới</a:t>
            </a:r>
            <a:r>
              <a:rPr lang="en-US" sz="2400" dirty="0" smtClean="0"/>
              <a:t>, </a:t>
            </a:r>
            <a:r>
              <a:rPr lang="en-US" sz="2400" b="1" u="sng" dirty="0" err="1" smtClean="0"/>
              <a:t>Không</a:t>
            </a:r>
            <a:r>
              <a:rPr lang="en-US" sz="2400" dirty="0" smtClean="0"/>
              <a:t> </a:t>
            </a:r>
            <a:r>
              <a:rPr lang="en-US" sz="2400" dirty="0" err="1" smtClean="0"/>
              <a:t>bôi</a:t>
            </a:r>
            <a:r>
              <a:rPr lang="en-US" sz="2400" dirty="0" smtClean="0"/>
              <a:t> </a:t>
            </a:r>
            <a:r>
              <a:rPr lang="en-US" sz="2400" dirty="0" err="1" smtClean="0"/>
              <a:t>đen</a:t>
            </a:r>
            <a:r>
              <a:rPr lang="en-US" sz="2400" dirty="0" smtClean="0"/>
              <a:t>, </a:t>
            </a:r>
            <a:r>
              <a:rPr lang="en-US" sz="2400" b="1" u="sng" dirty="0" err="1" smtClean="0"/>
              <a:t>Không</a:t>
            </a:r>
            <a:r>
              <a:rPr lang="en-US" sz="2400" dirty="0" smtClean="0"/>
              <a:t> </a:t>
            </a:r>
            <a:r>
              <a:rPr lang="en-US" sz="2400" dirty="0" err="1" smtClean="0"/>
              <a:t>đánh</a:t>
            </a:r>
            <a:r>
              <a:rPr lang="en-US" sz="2400" dirty="0" smtClean="0"/>
              <a:t> </a:t>
            </a:r>
            <a:r>
              <a:rPr lang="en-US" sz="2400" dirty="0" err="1" smtClean="0"/>
              <a:t>dấu</a:t>
            </a:r>
            <a:r>
              <a:rPr lang="en-US" sz="2400" dirty="0" smtClean="0"/>
              <a:t> </a:t>
            </a:r>
            <a:r>
              <a:rPr lang="en-US" sz="2400" dirty="0" err="1" smtClean="0"/>
              <a:t>ký</a:t>
            </a:r>
            <a:r>
              <a:rPr lang="en-US" sz="2400" dirty="0" smtClean="0"/>
              <a:t> </a:t>
            </a:r>
            <a:r>
              <a:rPr lang="en-US" sz="2400" dirty="0" err="1" smtClean="0"/>
              <a:t>hiệu</a:t>
            </a:r>
            <a:r>
              <a:rPr lang="en-US" sz="2400" dirty="0" smtClean="0"/>
              <a:t> </a:t>
            </a:r>
            <a:r>
              <a:rPr lang="en-US" sz="2400" dirty="0" err="1" smtClean="0"/>
              <a:t>riêng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 </a:t>
            </a:r>
            <a:r>
              <a:rPr lang="en-US" sz="2400" b="1" dirty="0" err="1" smtClean="0"/>
              <a:t>Không</a:t>
            </a:r>
            <a:r>
              <a:rPr lang="en-US" sz="2400" b="1" dirty="0" smtClean="0"/>
              <a:t> </a:t>
            </a:r>
            <a:r>
              <a:rPr lang="en-US" sz="2400" dirty="0" err="1" smtClean="0"/>
              <a:t>ghi</a:t>
            </a:r>
            <a:r>
              <a:rPr lang="en-US" sz="2400" dirty="0" smtClean="0"/>
              <a:t> </a:t>
            </a:r>
            <a:r>
              <a:rPr lang="en-US" sz="2400" dirty="0" err="1" smtClean="0"/>
              <a:t>thêm</a:t>
            </a:r>
            <a:r>
              <a:rPr lang="en-US" sz="2400" dirty="0" smtClean="0"/>
              <a:t> </a:t>
            </a:r>
            <a:r>
              <a:rPr lang="en-US" sz="2400" dirty="0" err="1" smtClean="0"/>
              <a:t>tên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 smtClean="0"/>
              <a:t>danh</a:t>
            </a:r>
            <a:r>
              <a:rPr lang="en-US" sz="2400" dirty="0" smtClean="0"/>
              <a:t> </a:t>
            </a:r>
            <a:r>
              <a:rPr lang="en-US" sz="2400" dirty="0" err="1" smtClean="0"/>
              <a:t>sách</a:t>
            </a:r>
            <a:r>
              <a:rPr lang="en-US" sz="2400" dirty="0" smtClean="0"/>
              <a:t> </a:t>
            </a:r>
            <a:r>
              <a:rPr lang="en-US" sz="2400" dirty="0" err="1" smtClean="0"/>
              <a:t>ứng</a:t>
            </a:r>
            <a:r>
              <a:rPr lang="en-US" sz="2400" dirty="0" smtClean="0"/>
              <a:t> </a:t>
            </a:r>
            <a:r>
              <a:rPr lang="en-US" sz="2400" dirty="0" err="1" smtClean="0"/>
              <a:t>cử</a:t>
            </a:r>
            <a:r>
              <a:rPr lang="en-US" sz="2400" dirty="0" smtClean="0"/>
              <a:t> </a:t>
            </a:r>
            <a:r>
              <a:rPr lang="en-US" sz="2400" dirty="0" err="1" smtClean="0"/>
              <a:t>viên</a:t>
            </a:r>
            <a:r>
              <a:rPr lang="en-US" sz="2400" dirty="0" smtClean="0"/>
              <a:t> </a:t>
            </a:r>
            <a:r>
              <a:rPr lang="en-US" sz="2400" dirty="0" err="1" smtClean="0"/>
              <a:t>đã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Đại</a:t>
            </a:r>
            <a:r>
              <a:rPr lang="en-US" sz="2400" dirty="0" smtClean="0"/>
              <a:t> </a:t>
            </a:r>
            <a:r>
              <a:rPr lang="en-US" sz="2400" dirty="0" err="1" smtClean="0"/>
              <a:t>hội</a:t>
            </a:r>
            <a:r>
              <a:rPr lang="en-US" sz="2400" dirty="0" smtClean="0"/>
              <a:t> </a:t>
            </a:r>
            <a:r>
              <a:rPr lang="en-US" sz="2400" dirty="0" err="1" smtClean="0"/>
              <a:t>thông</a:t>
            </a:r>
            <a:r>
              <a:rPr lang="en-US" sz="2400" dirty="0" smtClean="0"/>
              <a:t> qua.</a:t>
            </a:r>
            <a:endParaRPr lang="vi-VN" sz="2400" dirty="0" smtClean="0"/>
          </a:p>
          <a:p>
            <a:pPr algn="just"/>
            <a:r>
              <a:rPr lang="en-US" sz="2400" b="1" i="1" dirty="0" smtClean="0"/>
              <a:t>* </a:t>
            </a:r>
            <a:r>
              <a:rPr lang="en-US" sz="2400" b="1" i="1" dirty="0" err="1" smtClean="0"/>
              <a:t>Xin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lưu</a:t>
            </a:r>
            <a:r>
              <a:rPr lang="en-US" sz="2400" b="1" i="1" dirty="0"/>
              <a:t> ý :</a:t>
            </a:r>
            <a:r>
              <a:rPr lang="en-US" sz="2400" dirty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2 </a:t>
            </a:r>
            <a:r>
              <a:rPr lang="en-US" sz="2400" dirty="0" err="1"/>
              <a:t>thùng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 </a:t>
            </a:r>
            <a:r>
              <a:rPr lang="en-US" sz="2400" dirty="0" err="1"/>
              <a:t>biệt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2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 smtClean="0"/>
              <a:t>bầu</a:t>
            </a:r>
            <a:endParaRPr lang="vi-VN" sz="2400" dirty="0"/>
          </a:p>
        </p:txBody>
      </p:sp>
      <p:sp>
        <p:nvSpPr>
          <p:cNvPr id="2" name="Rectangle 1"/>
          <p:cNvSpPr/>
          <p:nvPr/>
        </p:nvSpPr>
        <p:spPr>
          <a:xfrm>
            <a:off x="749119" y="533400"/>
            <a:ext cx="80771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in </a:t>
            </a:r>
            <a:r>
              <a:rPr lang="en-US" sz="2400" dirty="0" err="1"/>
              <a:t>sẵn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gồm</a:t>
            </a:r>
            <a:r>
              <a:rPr lang="en-US" sz="2400" dirty="0"/>
              <a:t> </a:t>
            </a:r>
            <a:r>
              <a:rPr lang="en-US" sz="2400" dirty="0" err="1"/>
              <a:t>họ</a:t>
            </a:r>
            <a:r>
              <a:rPr lang="en-US" sz="2400" dirty="0"/>
              <a:t> </a:t>
            </a:r>
            <a:r>
              <a:rPr lang="en-US" sz="2400" dirty="0" err="1"/>
              <a:t>tên</a:t>
            </a:r>
            <a:r>
              <a:rPr lang="en-US" sz="2400" dirty="0"/>
              <a:t>,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 </a:t>
            </a:r>
            <a:r>
              <a:rPr lang="en-US" sz="2400" dirty="0" err="1"/>
              <a:t>và</a:t>
            </a:r>
            <a:r>
              <a:rPr lang="en-US" sz="2400" dirty="0"/>
              <a:t> 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 </a:t>
            </a:r>
            <a:r>
              <a:rPr lang="en-US" sz="2400" b="1" dirty="0">
                <a:solidFill>
                  <a:srgbClr val="0070C0"/>
                </a:solidFill>
              </a:rPr>
              <a:t>13 </a:t>
            </a:r>
            <a:r>
              <a:rPr lang="en-US" sz="2400" b="1" dirty="0" err="1"/>
              <a:t>ứng</a:t>
            </a:r>
            <a:r>
              <a:rPr lang="en-US" sz="2400" b="1" dirty="0"/>
              <a:t> </a:t>
            </a:r>
            <a:r>
              <a:rPr lang="en-US" sz="2400" b="1" dirty="0" err="1"/>
              <a:t>cử</a:t>
            </a:r>
            <a:r>
              <a:rPr lang="en-US" sz="2400" b="1" dirty="0"/>
              <a:t> </a:t>
            </a:r>
            <a:r>
              <a:rPr lang="en-US" sz="2400" b="1" dirty="0" err="1" smtClean="0"/>
              <a:t>viên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vào</a:t>
            </a:r>
            <a:r>
              <a:rPr lang="en-US" sz="2400" b="1" dirty="0" smtClean="0"/>
              <a:t> BCH </a:t>
            </a:r>
            <a:r>
              <a:rPr lang="en-US" sz="2400" b="1" dirty="0" err="1" smtClean="0"/>
              <a:t>Công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đoàn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trường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và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04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ứng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viên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dự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hội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Công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đoàn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ngành</a:t>
            </a:r>
            <a:r>
              <a:rPr lang="en-US" sz="2400" b="1" dirty="0"/>
              <a:t> </a:t>
            </a:r>
            <a:r>
              <a:rPr lang="en-US" sz="2400" b="1" dirty="0" err="1" smtClean="0"/>
              <a:t>Giáo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Thành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phố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dirty="0" smtClean="0"/>
              <a:t>.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sắp</a:t>
            </a:r>
            <a:r>
              <a:rPr lang="en-US" sz="2400" dirty="0"/>
              <a:t> </a:t>
            </a:r>
            <a:r>
              <a:rPr lang="en-US" sz="2400" dirty="0" err="1"/>
              <a:t>xếp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thứ</a:t>
            </a:r>
            <a:r>
              <a:rPr lang="en-US" sz="2400" dirty="0"/>
              <a:t> </a:t>
            </a:r>
            <a:r>
              <a:rPr lang="en-US" sz="2400" dirty="0" err="1"/>
              <a:t>tự</a:t>
            </a:r>
            <a:r>
              <a:rPr lang="en-US" sz="2400" dirty="0"/>
              <a:t> A, B, C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 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viên</a:t>
            </a:r>
            <a:r>
              <a:rPr lang="en-US" sz="2400" dirty="0"/>
              <a:t>.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01316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62913"/>
              </p:ext>
            </p:extLst>
          </p:nvPr>
        </p:nvGraphicFramePr>
        <p:xfrm>
          <a:off x="1451556" y="838200"/>
          <a:ext cx="60960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590800"/>
                <a:gridCol w="2667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Văn</a:t>
                      </a:r>
                      <a:r>
                        <a:rPr lang="en-US" baseline="0" dirty="0" smtClean="0"/>
                        <a:t>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Hữu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Phạm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Thị</a:t>
                      </a:r>
                      <a:r>
                        <a:rPr lang="en-US" baseline="0" dirty="0" smtClean="0"/>
                        <a:t> 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Võ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Thị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Phương</a:t>
                      </a:r>
                      <a:r>
                        <a:rPr lang="en-US" baseline="0" dirty="0" smtClean="0"/>
                        <a:t> 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Thanh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A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166056" y="22538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</a:rPr>
              <a:t>PHIẾU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GẠCH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ĐÚNG</a:t>
            </a:r>
            <a:endParaRPr lang="vi-VN" sz="2400" b="1" dirty="0">
              <a:solidFill>
                <a:srgbClr val="FF000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447800" y="2515674"/>
            <a:ext cx="6096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204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35439" y="7620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</a:rPr>
              <a:t>PHIẾU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GẠCH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SAI</a:t>
            </a:r>
            <a:endParaRPr lang="vi-VN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141390"/>
              </p:ext>
            </p:extLst>
          </p:nvPr>
        </p:nvGraphicFramePr>
        <p:xfrm>
          <a:off x="1779431" y="587233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25908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Văn</a:t>
                      </a:r>
                      <a:r>
                        <a:rPr lang="en-US" baseline="0" dirty="0" smtClean="0"/>
                        <a:t>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Phạm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Thị</a:t>
                      </a:r>
                      <a:r>
                        <a:rPr lang="en-US" baseline="0" dirty="0" smtClean="0"/>
                        <a:t> 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776514"/>
              </p:ext>
            </p:extLst>
          </p:nvPr>
        </p:nvGraphicFramePr>
        <p:xfrm>
          <a:off x="1759039" y="2209800"/>
          <a:ext cx="6096000" cy="14833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2000"/>
                <a:gridCol w="25908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Hữu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Phạm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Thị</a:t>
                      </a:r>
                      <a:r>
                        <a:rPr lang="en-US" baseline="0" dirty="0" smtClean="0"/>
                        <a:t> 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91799"/>
              </p:ext>
            </p:extLst>
          </p:nvPr>
        </p:nvGraphicFramePr>
        <p:xfrm>
          <a:off x="1759039" y="3733800"/>
          <a:ext cx="6096000" cy="148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2000"/>
                <a:gridCol w="25908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Văn</a:t>
                      </a:r>
                      <a:r>
                        <a:rPr lang="en-US" baseline="0" dirty="0" smtClean="0"/>
                        <a:t>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Hữu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471128"/>
              </p:ext>
            </p:extLst>
          </p:nvPr>
        </p:nvGraphicFramePr>
        <p:xfrm>
          <a:off x="1759039" y="5374640"/>
          <a:ext cx="6096000" cy="1483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62000"/>
                <a:gridCol w="25908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Văn</a:t>
                      </a:r>
                      <a:r>
                        <a:rPr lang="en-US" baseline="0" dirty="0" smtClean="0"/>
                        <a:t>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Hữu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1" name="Group 20"/>
          <p:cNvGrpSpPr/>
          <p:nvPr/>
        </p:nvGrpSpPr>
        <p:grpSpPr>
          <a:xfrm>
            <a:off x="1759039" y="1534731"/>
            <a:ext cx="3352800" cy="4561269"/>
            <a:chOff x="1759039" y="1534731"/>
            <a:chExt cx="3352800" cy="4561269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1759039" y="1534731"/>
              <a:ext cx="33528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514600" y="3157467"/>
              <a:ext cx="12954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540358" y="4419600"/>
              <a:ext cx="13716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Multiply 19"/>
            <p:cNvSpPr/>
            <p:nvPr/>
          </p:nvSpPr>
          <p:spPr>
            <a:xfrm>
              <a:off x="2724150" y="5791200"/>
              <a:ext cx="876300" cy="304800"/>
            </a:xfrm>
            <a:prstGeom prst="mathMultiply">
              <a:avLst/>
            </a:prstGeom>
            <a:solidFill>
              <a:schemeClr val="accent2"/>
            </a:solidFill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/>
            </a:p>
          </p:txBody>
        </p:sp>
      </p:grpSp>
    </p:spTree>
    <p:extLst>
      <p:ext uri="{BB962C8B-B14F-4D97-AF65-F5344CB8AC3E}">
        <p14:creationId xmlns:p14="http://schemas.microsoft.com/office/powerpoint/2010/main" val="78182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335846"/>
            <a:ext cx="838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e</a:t>
            </a:r>
            <a:r>
              <a:rPr lang="en-US" sz="2400" b="1" dirty="0" smtClean="0"/>
              <a:t>)</a:t>
            </a:r>
            <a:r>
              <a:rPr lang="en-US" sz="2400" b="1" dirty="0"/>
              <a:t> </a:t>
            </a:r>
            <a:r>
              <a:rPr lang="en-US" sz="2400" b="1" u="sng" dirty="0" err="1"/>
              <a:t>Các</a:t>
            </a:r>
            <a:r>
              <a:rPr lang="en-US" sz="2400" b="1" u="sng" dirty="0"/>
              <a:t> </a:t>
            </a:r>
            <a:r>
              <a:rPr lang="en-US" sz="2400" b="1" u="sng" dirty="0" err="1"/>
              <a:t>phiếu</a:t>
            </a:r>
            <a:r>
              <a:rPr lang="en-US" sz="2400" b="1" u="sng" dirty="0"/>
              <a:t> </a:t>
            </a:r>
            <a:r>
              <a:rPr lang="en-US" sz="2400" b="1" u="sng" dirty="0" err="1"/>
              <a:t>sau</a:t>
            </a:r>
            <a:r>
              <a:rPr lang="en-US" sz="2400" b="1" u="sng" dirty="0"/>
              <a:t> </a:t>
            </a:r>
            <a:r>
              <a:rPr lang="en-US" sz="2400" b="1" u="sng" dirty="0" err="1"/>
              <a:t>đây</a:t>
            </a:r>
            <a:r>
              <a:rPr lang="en-US" sz="2400" b="1" u="sng" dirty="0"/>
              <a:t> </a:t>
            </a:r>
            <a:r>
              <a:rPr lang="en-US" sz="2400" b="1" u="sng" dirty="0" err="1"/>
              <a:t>sẽ</a:t>
            </a:r>
            <a:r>
              <a:rPr lang="en-US" sz="2400" b="1" u="sng" dirty="0"/>
              <a:t> </a:t>
            </a:r>
            <a:r>
              <a:rPr lang="en-US" sz="2400" b="1" u="sng" dirty="0" err="1"/>
              <a:t>được</a:t>
            </a:r>
            <a:r>
              <a:rPr lang="en-US" sz="2400" b="1" u="sng" dirty="0"/>
              <a:t> </a:t>
            </a:r>
            <a:r>
              <a:rPr lang="en-US" sz="2400" b="1" u="sng" dirty="0" err="1"/>
              <a:t>xem</a:t>
            </a:r>
            <a:r>
              <a:rPr lang="en-US" sz="2400" b="1" u="sng" dirty="0"/>
              <a:t> </a:t>
            </a:r>
            <a:r>
              <a:rPr lang="en-US" sz="2400" b="1" u="sng" dirty="0" err="1"/>
              <a:t>là</a:t>
            </a:r>
            <a:r>
              <a:rPr lang="en-US" sz="2400" b="1" u="sng" dirty="0"/>
              <a:t> </a:t>
            </a:r>
            <a:r>
              <a:rPr lang="en-US" sz="2400" b="1" i="1" u="sng" dirty="0" err="1"/>
              <a:t>không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hợp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lệ</a:t>
            </a:r>
            <a:r>
              <a:rPr lang="en-US" sz="2400" b="1" dirty="0"/>
              <a:t> :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đúng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nêu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tắc</a:t>
            </a:r>
            <a:r>
              <a:rPr lang="en-US" sz="2400" dirty="0"/>
              <a:t>,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lệ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smtClean="0"/>
              <a:t>Ban </a:t>
            </a:r>
            <a:r>
              <a:rPr lang="en-US" sz="2400" dirty="0" err="1" smtClean="0"/>
              <a:t>bầu</a:t>
            </a:r>
            <a:r>
              <a:rPr lang="en-US" sz="2400" dirty="0" smtClean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do </a:t>
            </a:r>
            <a:r>
              <a:rPr lang="en-US" sz="2400" dirty="0" smtClean="0"/>
              <a:t>Ban </a:t>
            </a:r>
            <a:r>
              <a:rPr lang="en-US" sz="2400" dirty="0" err="1" smtClean="0"/>
              <a:t>bầu</a:t>
            </a:r>
            <a:r>
              <a:rPr lang="en-US" sz="2400" dirty="0" smtClean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ra.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đóng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smtClean="0"/>
              <a:t>BCH </a:t>
            </a:r>
            <a:r>
              <a:rPr lang="en-US" sz="2400" dirty="0" err="1"/>
              <a:t>CĐCS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gạch</a:t>
            </a:r>
            <a:r>
              <a:rPr lang="en-US" sz="2400" dirty="0"/>
              <a:t> </a:t>
            </a:r>
            <a:r>
              <a:rPr lang="en-US" sz="2400" dirty="0" err="1"/>
              <a:t>hết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ở </a:t>
            </a:r>
            <a:r>
              <a:rPr lang="en-US" sz="2400" dirty="0" err="1"/>
              <a:t>phiếu</a:t>
            </a:r>
            <a:r>
              <a:rPr lang="en-US" sz="2400" dirty="0"/>
              <a:t> in </a:t>
            </a:r>
            <a:r>
              <a:rPr lang="en-US" sz="2400" dirty="0" err="1"/>
              <a:t>sẵn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thừa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. (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trên</a:t>
            </a:r>
            <a:r>
              <a:rPr lang="en-US" sz="2400" b="1" dirty="0">
                <a:solidFill>
                  <a:srgbClr val="0070C0"/>
                </a:solidFill>
              </a:rPr>
              <a:t> 11 </a:t>
            </a:r>
            <a:r>
              <a:rPr lang="en-US" sz="2400" b="1" dirty="0" err="1">
                <a:solidFill>
                  <a:srgbClr val="0070C0"/>
                </a:solidFill>
              </a:rPr>
              <a:t>người</a:t>
            </a:r>
            <a:r>
              <a:rPr lang="en-US" sz="2400" dirty="0"/>
              <a:t>)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qua.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đánh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,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gạch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mực</a:t>
            </a:r>
            <a:r>
              <a:rPr lang="en-US" sz="2400" dirty="0"/>
              <a:t> </a:t>
            </a:r>
            <a:r>
              <a:rPr lang="en-US" sz="2400" dirty="0" err="1"/>
              <a:t>trở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rách</a:t>
            </a:r>
            <a:r>
              <a:rPr lang="en-US" sz="2400" dirty="0"/>
              <a:t> </a:t>
            </a:r>
            <a:r>
              <a:rPr lang="en-US" sz="2400" dirty="0" err="1"/>
              <a:t>rời</a:t>
            </a:r>
            <a:r>
              <a:rPr lang="en-US" sz="2400" dirty="0"/>
              <a:t>, </a:t>
            </a:r>
            <a:r>
              <a:rPr lang="en-US" sz="2400" dirty="0" err="1"/>
              <a:t>nhàu</a:t>
            </a:r>
            <a:r>
              <a:rPr lang="en-US" sz="2400" dirty="0"/>
              <a:t> </a:t>
            </a:r>
            <a:r>
              <a:rPr lang="en-US" sz="2400" dirty="0" err="1"/>
              <a:t>nát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viết</a:t>
            </a:r>
            <a:r>
              <a:rPr lang="en-US" sz="2400" dirty="0"/>
              <a:t> </a:t>
            </a:r>
            <a:r>
              <a:rPr lang="en-US" sz="2400" dirty="0" err="1"/>
              <a:t>tay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,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họ</a:t>
            </a:r>
            <a:r>
              <a:rPr lang="en-US" sz="2400" dirty="0"/>
              <a:t>,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đệm</a:t>
            </a:r>
            <a:r>
              <a:rPr lang="en-US" sz="2400" dirty="0"/>
              <a:t> (</a:t>
            </a:r>
            <a:r>
              <a:rPr lang="en-US" sz="2400" dirty="0" err="1"/>
              <a:t>chữ</a:t>
            </a:r>
            <a:r>
              <a:rPr lang="en-US" sz="2400" dirty="0"/>
              <a:t> </a:t>
            </a:r>
            <a:r>
              <a:rPr lang="en-US" sz="2400" dirty="0" err="1"/>
              <a:t>lót</a:t>
            </a:r>
            <a:r>
              <a:rPr lang="en-US" sz="2400" dirty="0"/>
              <a:t>),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,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.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do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qua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,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họ</a:t>
            </a:r>
            <a:r>
              <a:rPr lang="en-US" sz="2400" dirty="0"/>
              <a:t>,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đệm</a:t>
            </a:r>
            <a:r>
              <a:rPr lang="en-US" sz="2400" dirty="0"/>
              <a:t>,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,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.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33219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533400"/>
            <a:ext cx="8229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 </a:t>
            </a:r>
            <a:r>
              <a:rPr lang="en-US" sz="2400" b="1" dirty="0" smtClean="0"/>
              <a:t>f)</a:t>
            </a:r>
            <a:r>
              <a:rPr lang="en-US" sz="2400" b="1" dirty="0"/>
              <a:t> </a:t>
            </a:r>
            <a:r>
              <a:rPr lang="en-US" sz="2400" b="1" u="sng" dirty="0" err="1"/>
              <a:t>Các</a:t>
            </a:r>
            <a:r>
              <a:rPr lang="en-US" sz="2400" b="1" u="sng" dirty="0"/>
              <a:t> </a:t>
            </a:r>
            <a:r>
              <a:rPr lang="en-US" sz="2400" b="1" u="sng" dirty="0" err="1"/>
              <a:t>phiếu</a:t>
            </a:r>
            <a:r>
              <a:rPr lang="en-US" sz="2400" b="1" u="sng" dirty="0"/>
              <a:t> </a:t>
            </a:r>
            <a:r>
              <a:rPr lang="en-US" sz="2400" b="1" u="sng" dirty="0" err="1"/>
              <a:t>hợp</a:t>
            </a:r>
            <a:r>
              <a:rPr lang="en-US" sz="2400" b="1" u="sng" dirty="0"/>
              <a:t> </a:t>
            </a:r>
            <a:r>
              <a:rPr lang="en-US" sz="2400" b="1" u="sng" dirty="0" err="1"/>
              <a:t>lệ</a:t>
            </a:r>
            <a:r>
              <a:rPr lang="en-US" sz="2400" b="1" dirty="0"/>
              <a:t>: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bầu</a:t>
            </a:r>
            <a:r>
              <a:rPr lang="en-US" sz="2400" dirty="0" smtClean="0"/>
              <a:t> </a:t>
            </a:r>
            <a:r>
              <a:rPr lang="en-US" sz="2400" dirty="0"/>
              <a:t>do </a:t>
            </a:r>
            <a:r>
              <a:rPr lang="en-US" sz="2400" dirty="0" smtClean="0"/>
              <a:t>Ban </a:t>
            </a:r>
            <a:r>
              <a:rPr lang="en-US" sz="2400" dirty="0" err="1" smtClean="0"/>
              <a:t>bầu</a:t>
            </a:r>
            <a:r>
              <a:rPr lang="en-US" sz="2400" dirty="0" smtClean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 smtClean="0"/>
              <a:t>định</a:t>
            </a:r>
            <a:r>
              <a:rPr lang="en-US" sz="2400" dirty="0" smtClean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đủ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thiếu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ủy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BCH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qua.</a:t>
            </a:r>
            <a:r>
              <a:rPr lang="vi-VN" sz="2400" dirty="0"/>
              <a:t> (bầu dưới hoặc bằng số lượng </a:t>
            </a:r>
            <a:r>
              <a:rPr lang="vi-VN" sz="2400" b="1" dirty="0">
                <a:solidFill>
                  <a:srgbClr val="0070C0"/>
                </a:solidFill>
              </a:rPr>
              <a:t>11  người </a:t>
            </a:r>
            <a:r>
              <a:rPr lang="vi-VN" sz="2400" dirty="0"/>
              <a:t>mà Đại hội vừa biểu quyết </a:t>
            </a:r>
            <a:r>
              <a:rPr lang="vi-VN" sz="2400" dirty="0" smtClean="0"/>
              <a:t> thông </a:t>
            </a:r>
            <a:r>
              <a:rPr lang="vi-VN" sz="2400" dirty="0"/>
              <a:t>qua)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05000" y="3530957"/>
            <a:ext cx="4953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B0F0"/>
                </a:solidFill>
              </a:rPr>
              <a:t>CHÚC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HỘI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THÀNH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CÔNG</a:t>
            </a:r>
            <a:endParaRPr lang="en-US" sz="2800" b="1" dirty="0" smtClean="0">
              <a:solidFill>
                <a:srgbClr val="00B0F0"/>
              </a:solidFill>
            </a:endParaRPr>
          </a:p>
          <a:p>
            <a:pPr algn="ctr"/>
            <a:r>
              <a:rPr lang="en-US" sz="2800" b="1" dirty="0" err="1" smtClean="0">
                <a:solidFill>
                  <a:srgbClr val="00B0F0"/>
                </a:solidFill>
              </a:rPr>
              <a:t>XIN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CẢM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ƠN</a:t>
            </a:r>
            <a:r>
              <a:rPr lang="en-US" sz="2800" b="1" dirty="0" smtClean="0">
                <a:solidFill>
                  <a:srgbClr val="00B0F0"/>
                </a:solidFill>
              </a:rPr>
              <a:t>!</a:t>
            </a:r>
            <a:endParaRPr lang="vi-VN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10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C00000"/>
                </a:solidFill>
              </a:rPr>
              <a:t>KẾT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QUẢ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BẦU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CỬ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endParaRPr lang="vi-VN" b="1" dirty="0">
              <a:solidFill>
                <a:srgbClr val="C0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61682" y="2362200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70000"/>
              </a:lnSpc>
            </a:pPr>
            <a:endParaRPr lang="en-US" sz="2400" dirty="0" smtClean="0"/>
          </a:p>
          <a:p>
            <a:pPr algn="just">
              <a:lnSpc>
                <a:spcPct val="170000"/>
              </a:lnSpc>
            </a:pPr>
            <a:endParaRPr lang="en-US" sz="2400" dirty="0" smtClean="0"/>
          </a:p>
          <a:p>
            <a:pPr algn="just">
              <a:lnSpc>
                <a:spcPct val="170000"/>
              </a:lnSpc>
            </a:pPr>
            <a:endParaRPr lang="en-US" sz="2400" dirty="0" smtClean="0"/>
          </a:p>
          <a:p>
            <a:pPr algn="just">
              <a:lnSpc>
                <a:spcPct val="17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phát</a:t>
            </a:r>
            <a:r>
              <a:rPr lang="en-US" sz="2400" dirty="0" smtClean="0"/>
              <a:t> </a:t>
            </a:r>
            <a:r>
              <a:rPr lang="en-US" sz="2400" dirty="0" err="1" smtClean="0"/>
              <a:t>ra</a:t>
            </a:r>
            <a:r>
              <a:rPr lang="en-US" sz="2400" dirty="0" smtClean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thu</a:t>
            </a:r>
            <a:r>
              <a:rPr lang="en-US" sz="2400" dirty="0" smtClean="0"/>
              <a:t> </a:t>
            </a:r>
            <a:r>
              <a:rPr lang="en-US" sz="2400" dirty="0" err="1" smtClean="0"/>
              <a:t>vào</a:t>
            </a:r>
            <a:r>
              <a:rPr lang="en-US" sz="2400" dirty="0" smtClean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lệ</a:t>
            </a:r>
            <a:r>
              <a:rPr lang="en-US" sz="2400" dirty="0" smtClean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lệ</a:t>
            </a:r>
            <a:r>
              <a:rPr lang="en-US" sz="2400" dirty="0" smtClean="0"/>
              <a:t>:</a:t>
            </a:r>
            <a:endParaRPr lang="vi-VN" sz="24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39144" y="124495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2800" b="1" dirty="0" smtClean="0">
                <a:solidFill>
                  <a:srgbClr val="00B0F0"/>
                </a:solidFill>
              </a:rPr>
              <a:t>1. </a:t>
            </a:r>
            <a:r>
              <a:rPr lang="en-US" sz="2800" b="1" dirty="0" err="1" smtClean="0">
                <a:solidFill>
                  <a:srgbClr val="00B0F0"/>
                </a:solidFill>
              </a:rPr>
              <a:t>Bầu</a:t>
            </a:r>
            <a:r>
              <a:rPr lang="en-US" sz="2800" b="1" dirty="0" smtClean="0">
                <a:solidFill>
                  <a:srgbClr val="00B0F0"/>
                </a:solidFill>
              </a:rPr>
              <a:t> BCH </a:t>
            </a:r>
            <a:r>
              <a:rPr lang="en-US" sz="2800" b="1" dirty="0" err="1" smtClean="0">
                <a:solidFill>
                  <a:srgbClr val="00B0F0"/>
                </a:solidFill>
              </a:rPr>
              <a:t>Công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đoàn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Trường</a:t>
            </a:r>
            <a:r>
              <a:rPr lang="en-US" sz="2800" b="1" dirty="0" smtClean="0">
                <a:solidFill>
                  <a:srgbClr val="00B0F0"/>
                </a:solidFill>
              </a:rPr>
              <a:t> Cao </a:t>
            </a:r>
            <a:r>
              <a:rPr lang="en-US" sz="2800" b="1" dirty="0" err="1" smtClean="0">
                <a:solidFill>
                  <a:srgbClr val="00B0F0"/>
                </a:solidFill>
              </a:rPr>
              <a:t>đẳng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Lý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Tự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Trọng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Nhiệm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kỳ</a:t>
            </a:r>
            <a:r>
              <a:rPr lang="en-US" sz="2800" b="1" dirty="0" smtClean="0">
                <a:solidFill>
                  <a:srgbClr val="00B0F0"/>
                </a:solidFill>
              </a:rPr>
              <a:t> 2017-2022:</a:t>
            </a:r>
            <a:endParaRPr lang="vi-VN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11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077200" cy="715962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00B0F0"/>
                </a:solidFill>
              </a:rPr>
              <a:t>KẾT</a:t>
            </a:r>
            <a:r>
              <a:rPr lang="en-US" b="1" dirty="0" smtClean="0">
                <a:solidFill>
                  <a:srgbClr val="00B0F0"/>
                </a:solidFill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</a:rPr>
              <a:t>QUẢ</a:t>
            </a:r>
            <a:endParaRPr lang="vi-VN" b="1" dirty="0">
              <a:solidFill>
                <a:srgbClr val="00B0F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45677"/>
              </p:ext>
            </p:extLst>
          </p:nvPr>
        </p:nvGraphicFramePr>
        <p:xfrm>
          <a:off x="609600" y="838200"/>
          <a:ext cx="8153400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323850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STT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Họ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và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tên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Số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phiếu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Tỷ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lệ</a:t>
                      </a:r>
                      <a:r>
                        <a:rPr lang="en-US" sz="2000" baseline="0" dirty="0" smtClean="0"/>
                        <a:t> %</a:t>
                      </a:r>
                      <a:endParaRPr lang="vi-V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Châu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Văn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Bảo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Lâm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Viết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Dũng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/>
                        <a:t>Đinh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Văn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Đệ</a:t>
                      </a:r>
                      <a:endParaRPr lang="vi-VN" sz="2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Ngô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Thanh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Điền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Nguyễn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Ngọc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Hiệp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Lê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Quang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Liêm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Phan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Đức</a:t>
                      </a:r>
                      <a:r>
                        <a:rPr lang="en-US" sz="2000" b="1" baseline="0" dirty="0" smtClean="0"/>
                        <a:t> Long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Đặng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Nhật</a:t>
                      </a:r>
                      <a:r>
                        <a:rPr lang="en-US" sz="2000" b="1" baseline="0" dirty="0" smtClean="0"/>
                        <a:t> Minh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Nguyễn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Nhuận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Phạm</a:t>
                      </a:r>
                      <a:r>
                        <a:rPr lang="en-US" sz="2000" b="1" baseline="0" dirty="0" smtClean="0"/>
                        <a:t> Minh </a:t>
                      </a:r>
                      <a:r>
                        <a:rPr lang="en-US" sz="2000" b="1" baseline="0" dirty="0" err="1" smtClean="0"/>
                        <a:t>Nghĩa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Đặng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Thái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Sơn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Trần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Minh </a:t>
                      </a:r>
                      <a:r>
                        <a:rPr lang="en-US" sz="2000" b="1" baseline="0" dirty="0" err="1" smtClean="0"/>
                        <a:t>Thoa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Võ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Lệ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Trân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11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077200" cy="715962"/>
          </a:xfrm>
        </p:spPr>
        <p:txBody>
          <a:bodyPr>
            <a:noAutofit/>
          </a:bodyPr>
          <a:lstStyle/>
          <a:p>
            <a:r>
              <a:rPr lang="en-US" sz="2400" b="1" dirty="0" err="1" smtClean="0">
                <a:solidFill>
                  <a:srgbClr val="00B0F0"/>
                </a:solidFill>
              </a:rPr>
              <a:t>DANH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SÁCH</a:t>
            </a:r>
            <a:r>
              <a:rPr lang="en-US" sz="2400" b="1" dirty="0" smtClean="0">
                <a:solidFill>
                  <a:srgbClr val="00B0F0"/>
                </a:solidFill>
              </a:rPr>
              <a:t> BAN </a:t>
            </a:r>
            <a:r>
              <a:rPr lang="en-US" sz="2400" b="1" dirty="0" err="1" smtClean="0">
                <a:solidFill>
                  <a:srgbClr val="00B0F0"/>
                </a:solidFill>
              </a:rPr>
              <a:t>CHẤP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HÀNH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CÔNG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ĐOÀN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br>
              <a:rPr lang="en-US" sz="2400" b="1" dirty="0" smtClean="0">
                <a:solidFill>
                  <a:srgbClr val="00B0F0"/>
                </a:solidFill>
              </a:rPr>
            </a:br>
            <a:r>
              <a:rPr lang="en-US" sz="2400" b="1" dirty="0" err="1" smtClean="0">
                <a:solidFill>
                  <a:srgbClr val="00B0F0"/>
                </a:solidFill>
              </a:rPr>
              <a:t>TRƯỜNG</a:t>
            </a:r>
            <a:r>
              <a:rPr lang="en-US" sz="2400" b="1" dirty="0" smtClean="0">
                <a:solidFill>
                  <a:srgbClr val="00B0F0"/>
                </a:solidFill>
              </a:rPr>
              <a:t> CAO </a:t>
            </a:r>
            <a:r>
              <a:rPr lang="en-US" sz="2400" b="1" dirty="0" err="1" smtClean="0">
                <a:solidFill>
                  <a:srgbClr val="00B0F0"/>
                </a:solidFill>
              </a:rPr>
              <a:t>ĐẲNG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LÝ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TỰ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TRỌNG</a:t>
            </a:r>
            <a:r>
              <a:rPr lang="en-US" sz="2400" b="1" dirty="0" smtClean="0">
                <a:solidFill>
                  <a:srgbClr val="00B0F0"/>
                </a:solidFill>
              </a:rPr>
              <a:t> TP. </a:t>
            </a:r>
            <a:r>
              <a:rPr lang="en-US" sz="2400" b="1" dirty="0" err="1" smtClean="0">
                <a:solidFill>
                  <a:srgbClr val="00B0F0"/>
                </a:solidFill>
              </a:rPr>
              <a:t>HỒ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CHÍ</a:t>
            </a:r>
            <a:r>
              <a:rPr lang="en-US" sz="2400" b="1" dirty="0" smtClean="0">
                <a:solidFill>
                  <a:srgbClr val="00B0F0"/>
                </a:solidFill>
              </a:rPr>
              <a:t> MINH</a:t>
            </a:r>
            <a:br>
              <a:rPr lang="en-US" sz="2400" b="1" dirty="0" smtClean="0">
                <a:solidFill>
                  <a:srgbClr val="00B0F0"/>
                </a:solidFill>
              </a:rPr>
            </a:br>
            <a:r>
              <a:rPr lang="en-US" sz="2400" b="1" dirty="0" err="1" smtClean="0">
                <a:solidFill>
                  <a:srgbClr val="00B0F0"/>
                </a:solidFill>
              </a:rPr>
              <a:t>NHIỆM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KỲ</a:t>
            </a:r>
            <a:r>
              <a:rPr lang="en-US" sz="2400" b="1" dirty="0" smtClean="0">
                <a:solidFill>
                  <a:srgbClr val="00B0F0"/>
                </a:solidFill>
              </a:rPr>
              <a:t> 2017-2022</a:t>
            </a:r>
            <a:endParaRPr lang="vi-VN" sz="2400" b="1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921005"/>
              </p:ext>
            </p:extLst>
          </p:nvPr>
        </p:nvGraphicFramePr>
        <p:xfrm>
          <a:off x="609600" y="1447800"/>
          <a:ext cx="8153400" cy="4754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38200"/>
                <a:gridCol w="323850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STT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Họ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và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tên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Số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phiếu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Tỷ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lệ</a:t>
                      </a:r>
                      <a:r>
                        <a:rPr lang="en-US" sz="2000" baseline="0" dirty="0" smtClean="0"/>
                        <a:t> %</a:t>
                      </a:r>
                      <a:endParaRPr lang="vi-V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2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712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685800"/>
            <a:ext cx="81533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2. </a:t>
            </a:r>
            <a:r>
              <a:rPr lang="en-US" sz="2800" b="1" dirty="0" err="1">
                <a:solidFill>
                  <a:srgbClr val="00B0F0"/>
                </a:solidFill>
              </a:rPr>
              <a:t>Bầu</a:t>
            </a:r>
            <a:r>
              <a:rPr lang="en-US" sz="2800" b="1" dirty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biểu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dự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hội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Công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đoàn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Ngành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Giáo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dục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Thành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phố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nhiệm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kỳ</a:t>
            </a:r>
            <a:r>
              <a:rPr lang="en-US" sz="2800" b="1" dirty="0" smtClean="0">
                <a:solidFill>
                  <a:srgbClr val="00B0F0"/>
                </a:solidFill>
              </a:rPr>
              <a:t> 2018-2023</a:t>
            </a:r>
            <a:endParaRPr lang="vi-VN" sz="2800" b="1" dirty="0">
              <a:solidFill>
                <a:srgbClr val="00B0F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1828800"/>
            <a:ext cx="4572000" cy="25256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70000"/>
              </a:lnSpc>
            </a:pPr>
            <a:r>
              <a:rPr lang="en-US" sz="2400" dirty="0"/>
              <a:t>-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-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thu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-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lệ</a:t>
            </a:r>
            <a:r>
              <a:rPr lang="en-US" sz="2400" dirty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-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lệ</a:t>
            </a:r>
            <a:r>
              <a:rPr lang="en-US" sz="2400" dirty="0"/>
              <a:t>: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97583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8077200" cy="715962"/>
          </a:xfrm>
        </p:spPr>
        <p:txBody>
          <a:bodyPr>
            <a:normAutofit/>
          </a:bodyPr>
          <a:lstStyle/>
          <a:p>
            <a:r>
              <a:rPr lang="en-US" sz="2800" b="1" dirty="0" err="1" smtClean="0">
                <a:solidFill>
                  <a:srgbClr val="00B0F0"/>
                </a:solidFill>
              </a:rPr>
              <a:t>KẾT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QUẢ</a:t>
            </a:r>
            <a:endParaRPr lang="vi-VN" sz="2800" b="1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883512"/>
              </p:ext>
            </p:extLst>
          </p:nvPr>
        </p:nvGraphicFramePr>
        <p:xfrm>
          <a:off x="533400" y="1828800"/>
          <a:ext cx="81534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323850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STT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Họ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và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tên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Số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phiếu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Tỷ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lệ</a:t>
                      </a:r>
                      <a:r>
                        <a:rPr lang="en-US" sz="2000" baseline="0" dirty="0" smtClean="0"/>
                        <a:t> %</a:t>
                      </a:r>
                      <a:endParaRPr lang="vi-V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/>
                        <a:t>Đinh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Văn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Đệ</a:t>
                      </a:r>
                      <a:endParaRPr lang="vi-VN" sz="2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Đặng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Nhật</a:t>
                      </a:r>
                      <a:r>
                        <a:rPr lang="en-US" sz="2000" b="1" baseline="0" dirty="0" smtClean="0"/>
                        <a:t> Minh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Phạm</a:t>
                      </a:r>
                      <a:r>
                        <a:rPr lang="en-US" sz="2000" b="1" baseline="0" dirty="0" smtClean="0"/>
                        <a:t> Minh </a:t>
                      </a:r>
                      <a:r>
                        <a:rPr lang="en-US" sz="2000" b="1" baseline="0" dirty="0" err="1" smtClean="0"/>
                        <a:t>Nghĩa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Lê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Xuân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Thiện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366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83820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B0F0"/>
                </a:solidFill>
              </a:rPr>
              <a:t>DANH</a:t>
            </a:r>
            <a:r>
              <a:rPr lang="en-US" sz="2800" b="1" dirty="0">
                <a:solidFill>
                  <a:srgbClr val="00B0F0"/>
                </a:solidFill>
              </a:rPr>
              <a:t> </a:t>
            </a:r>
            <a:r>
              <a:rPr lang="en-US" sz="2800" b="1" dirty="0" err="1">
                <a:solidFill>
                  <a:srgbClr val="00B0F0"/>
                </a:solidFill>
              </a:rPr>
              <a:t>SÁCH</a:t>
            </a:r>
            <a:r>
              <a:rPr lang="en-US" sz="2800" b="1" dirty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BIỂU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DỰ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HỘI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CÔNG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ĐOÀN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</a:p>
          <a:p>
            <a:pPr algn="ctr"/>
            <a:r>
              <a:rPr lang="en-US" sz="2800" b="1" dirty="0" err="1" smtClean="0">
                <a:solidFill>
                  <a:srgbClr val="00B0F0"/>
                </a:solidFill>
              </a:rPr>
              <a:t>NGÀNH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GIÁO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DỤC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THÀNH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PHỐ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NHIỆM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KỲ</a:t>
            </a:r>
            <a:r>
              <a:rPr lang="en-US" sz="2800" b="1" dirty="0" smtClean="0">
                <a:solidFill>
                  <a:srgbClr val="00B0F0"/>
                </a:solidFill>
              </a:rPr>
              <a:t> 2018-2023</a:t>
            </a:r>
            <a:endParaRPr lang="vi-VN" sz="2800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565193"/>
              </p:ext>
            </p:extLst>
          </p:nvPr>
        </p:nvGraphicFramePr>
        <p:xfrm>
          <a:off x="656823" y="2667000"/>
          <a:ext cx="8153400" cy="1981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38200"/>
                <a:gridCol w="323850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STT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Họ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và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tên</a:t>
                      </a:r>
                      <a:endParaRPr lang="vi-VN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Ghi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chú</a:t>
                      </a:r>
                      <a:endParaRPr lang="vi-VN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vi-V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2000" b="1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2000" dirty="0" err="1" smtClean="0"/>
                        <a:t>Đại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biểu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chính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thức</a:t>
                      </a:r>
                      <a:endParaRPr lang="vi-VN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Đại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biểu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chính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thức</a:t>
                      </a:r>
                      <a:endParaRPr lang="vi-VN" sz="2000" b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Đại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biểu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dự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khuyết</a:t>
                      </a:r>
                      <a:endParaRPr lang="vi-VN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….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911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446</Words>
  <Application>Microsoft Office PowerPoint</Application>
  <PresentationFormat>On-screen Show (4:3)</PresentationFormat>
  <Paragraphs>197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KẾT QUẢ BẦU CỬ </vt:lpstr>
      <vt:lpstr>KẾT QUẢ</vt:lpstr>
      <vt:lpstr>DANH SÁCH BAN CHẤP HÀNH CÔNG ĐOÀN  TRƯỜNG CAO ĐẲNG LÝ TỰ TRỌNG TP. HỒ CHÍ MINH NHIỆM KỲ 2017-2022</vt:lpstr>
      <vt:lpstr>PowerPoint Presentation</vt:lpstr>
      <vt:lpstr>KẾT QUẢ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Nhankhaothi</dc:creator>
  <cp:lastModifiedBy>Nhankhaothi</cp:lastModifiedBy>
  <cp:revision>32</cp:revision>
  <dcterms:created xsi:type="dcterms:W3CDTF">2017-09-18T00:09:01Z</dcterms:created>
  <dcterms:modified xsi:type="dcterms:W3CDTF">2017-09-18T03:45:34Z</dcterms:modified>
</cp:coreProperties>
</file>